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Relationship Id="rId9" Type="http://schemas.openxmlformats.org/officeDocument/2006/relationships/image" Target="../media/image115.png"/><Relationship Id="rId10" Type="http://schemas.openxmlformats.org/officeDocument/2006/relationships/image" Target="../media/image116.png"/><Relationship Id="rId11" Type="http://schemas.openxmlformats.org/officeDocument/2006/relationships/image" Target="../media/image117.png"/><Relationship Id="rId12" Type="http://schemas.openxmlformats.org/officeDocument/2006/relationships/image" Target="../media/image118.png"/><Relationship Id="rId13" Type="http://schemas.openxmlformats.org/officeDocument/2006/relationships/image" Target="../media/image119.png"/><Relationship Id="rId14" Type="http://schemas.openxmlformats.org/officeDocument/2006/relationships/image" Target="../media/image120.png"/><Relationship Id="rId15" Type="http://schemas.openxmlformats.org/officeDocument/2006/relationships/image" Target="../media/image121.png"/><Relationship Id="rId16" Type="http://schemas.openxmlformats.org/officeDocument/2006/relationships/image" Target="../media/image122.png"/><Relationship Id="rId17" Type="http://schemas.openxmlformats.org/officeDocument/2006/relationships/image" Target="../media/image123.png"/><Relationship Id="rId18" Type="http://schemas.openxmlformats.org/officeDocument/2006/relationships/image" Target="../media/image124.png"/><Relationship Id="rId19" Type="http://schemas.openxmlformats.org/officeDocument/2006/relationships/image" Target="../media/image125.png"/><Relationship Id="rId20" Type="http://schemas.openxmlformats.org/officeDocument/2006/relationships/image" Target="../media/image126.png"/><Relationship Id="rId21" Type="http://schemas.openxmlformats.org/officeDocument/2006/relationships/image" Target="../media/image127.png"/><Relationship Id="rId22" Type="http://schemas.openxmlformats.org/officeDocument/2006/relationships/image" Target="../media/image128.png"/><Relationship Id="rId23" Type="http://schemas.openxmlformats.org/officeDocument/2006/relationships/image" Target="../media/image129.png"/><Relationship Id="rId24" Type="http://schemas.openxmlformats.org/officeDocument/2006/relationships/image" Target="../media/image130.png"/><Relationship Id="rId25" Type="http://schemas.openxmlformats.org/officeDocument/2006/relationships/image" Target="../media/image131.png"/><Relationship Id="rId26" Type="http://schemas.openxmlformats.org/officeDocument/2006/relationships/image" Target="../media/image132.png"/><Relationship Id="rId27" Type="http://schemas.openxmlformats.org/officeDocument/2006/relationships/image" Target="../media/image133.png"/><Relationship Id="rId28" Type="http://schemas.openxmlformats.org/officeDocument/2006/relationships/image" Target="../media/image134.png"/><Relationship Id="rId29" Type="http://schemas.openxmlformats.org/officeDocument/2006/relationships/image" Target="../media/image135.png"/><Relationship Id="rId30" Type="http://schemas.openxmlformats.org/officeDocument/2006/relationships/image" Target="../media/image136.png"/><Relationship Id="rId31" Type="http://schemas.openxmlformats.org/officeDocument/2006/relationships/image" Target="../media/image137.png"/><Relationship Id="rId32" Type="http://schemas.openxmlformats.org/officeDocument/2006/relationships/image" Target="../media/image138.png"/><Relationship Id="rId33" Type="http://schemas.openxmlformats.org/officeDocument/2006/relationships/image" Target="../media/image13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Relationship Id="rId9" Type="http://schemas.openxmlformats.org/officeDocument/2006/relationships/image" Target="../media/image155.png"/><Relationship Id="rId10" Type="http://schemas.openxmlformats.org/officeDocument/2006/relationships/image" Target="../media/image156.png"/><Relationship Id="rId11" Type="http://schemas.openxmlformats.org/officeDocument/2006/relationships/image" Target="../media/image157.png"/><Relationship Id="rId12" Type="http://schemas.openxmlformats.org/officeDocument/2006/relationships/image" Target="../media/image158.png"/><Relationship Id="rId13" Type="http://schemas.openxmlformats.org/officeDocument/2006/relationships/image" Target="../media/image15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Relationship Id="rId7" Type="http://schemas.openxmlformats.org/officeDocument/2006/relationships/image" Target="../media/image165.png"/><Relationship Id="rId8" Type="http://schemas.openxmlformats.org/officeDocument/2006/relationships/image" Target="../media/image166.png"/><Relationship Id="rId9" Type="http://schemas.openxmlformats.org/officeDocument/2006/relationships/image" Target="../media/image167.png"/><Relationship Id="rId10" Type="http://schemas.openxmlformats.org/officeDocument/2006/relationships/image" Target="../media/image168.png"/><Relationship Id="rId11" Type="http://schemas.openxmlformats.org/officeDocument/2006/relationships/image" Target="../media/image169.png"/><Relationship Id="rId12" Type="http://schemas.openxmlformats.org/officeDocument/2006/relationships/image" Target="../media/image170.png"/><Relationship Id="rId13" Type="http://schemas.openxmlformats.org/officeDocument/2006/relationships/image" Target="../media/image17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Relationship Id="rId7" Type="http://schemas.openxmlformats.org/officeDocument/2006/relationships/image" Target="../media/image177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8.png"/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Relationship Id="rId6" Type="http://schemas.openxmlformats.org/officeDocument/2006/relationships/image" Target="../media/image182.png"/><Relationship Id="rId7" Type="http://schemas.openxmlformats.org/officeDocument/2006/relationships/image" Target="../media/image183.png"/><Relationship Id="rId8" Type="http://schemas.openxmlformats.org/officeDocument/2006/relationships/image" Target="../media/image184.png"/><Relationship Id="rId9" Type="http://schemas.openxmlformats.org/officeDocument/2006/relationships/image" Target="../media/image18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6" Type="http://schemas.openxmlformats.org/officeDocument/2006/relationships/image" Target="../media/image3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6.png"/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Relationship Id="rId7" Type="http://schemas.openxmlformats.org/officeDocument/2006/relationships/image" Target="../media/image191.png"/><Relationship Id="rId8" Type="http://schemas.openxmlformats.org/officeDocument/2006/relationships/image" Target="../media/image192.png"/><Relationship Id="rId9" Type="http://schemas.openxmlformats.org/officeDocument/2006/relationships/image" Target="../media/image193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Relationship Id="rId9" Type="http://schemas.openxmlformats.org/officeDocument/2006/relationships/image" Target="../media/image201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2.png"/><Relationship Id="rId3" Type="http://schemas.openxmlformats.org/officeDocument/2006/relationships/image" Target="../media/image203.png"/><Relationship Id="rId4" Type="http://schemas.openxmlformats.org/officeDocument/2006/relationships/image" Target="../media/image204.png"/><Relationship Id="rId5" Type="http://schemas.openxmlformats.org/officeDocument/2006/relationships/image" Target="../media/image205.png"/><Relationship Id="rId6" Type="http://schemas.openxmlformats.org/officeDocument/2006/relationships/image" Target="../media/image206.png"/><Relationship Id="rId7" Type="http://schemas.openxmlformats.org/officeDocument/2006/relationships/image" Target="../media/image207.png"/><Relationship Id="rId8" Type="http://schemas.openxmlformats.org/officeDocument/2006/relationships/image" Target="../media/image208.png"/><Relationship Id="rId9" Type="http://schemas.openxmlformats.org/officeDocument/2006/relationships/image" Target="../media/image209.png"/><Relationship Id="rId10" Type="http://schemas.openxmlformats.org/officeDocument/2006/relationships/image" Target="../media/image210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1.png"/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Relationship Id="rId7" Type="http://schemas.openxmlformats.org/officeDocument/2006/relationships/image" Target="../media/image216.png"/><Relationship Id="rId8" Type="http://schemas.openxmlformats.org/officeDocument/2006/relationships/image" Target="../media/image217.png"/><Relationship Id="rId9" Type="http://schemas.openxmlformats.org/officeDocument/2006/relationships/image" Target="../media/image218.png"/><Relationship Id="rId10" Type="http://schemas.openxmlformats.org/officeDocument/2006/relationships/image" Target="../media/image219.png"/><Relationship Id="rId11" Type="http://schemas.openxmlformats.org/officeDocument/2006/relationships/image" Target="../media/image220.png"/><Relationship Id="rId12" Type="http://schemas.openxmlformats.org/officeDocument/2006/relationships/image" Target="../media/image221.png"/><Relationship Id="rId13" Type="http://schemas.openxmlformats.org/officeDocument/2006/relationships/image" Target="../media/image222.png"/><Relationship Id="rId14" Type="http://schemas.openxmlformats.org/officeDocument/2006/relationships/image" Target="../media/image223.png"/><Relationship Id="rId15" Type="http://schemas.openxmlformats.org/officeDocument/2006/relationships/image" Target="../media/image224.png"/><Relationship Id="rId16" Type="http://schemas.openxmlformats.org/officeDocument/2006/relationships/image" Target="../media/image225.png"/><Relationship Id="rId17" Type="http://schemas.openxmlformats.org/officeDocument/2006/relationships/image" Target="../media/image226.png"/><Relationship Id="rId18" Type="http://schemas.openxmlformats.org/officeDocument/2006/relationships/image" Target="../media/image227.png"/><Relationship Id="rId19" Type="http://schemas.openxmlformats.org/officeDocument/2006/relationships/image" Target="../media/image228.png"/><Relationship Id="rId20" Type="http://schemas.openxmlformats.org/officeDocument/2006/relationships/image" Target="../media/image229.png"/><Relationship Id="rId21" Type="http://schemas.openxmlformats.org/officeDocument/2006/relationships/image" Target="../media/image230.png"/><Relationship Id="rId22" Type="http://schemas.openxmlformats.org/officeDocument/2006/relationships/image" Target="../media/image231.png"/><Relationship Id="rId23" Type="http://schemas.openxmlformats.org/officeDocument/2006/relationships/image" Target="../media/image232.png"/><Relationship Id="rId24" Type="http://schemas.openxmlformats.org/officeDocument/2006/relationships/image" Target="../media/image233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4.png"/><Relationship Id="rId3" Type="http://schemas.openxmlformats.org/officeDocument/2006/relationships/image" Target="../media/image235.png"/><Relationship Id="rId4" Type="http://schemas.openxmlformats.org/officeDocument/2006/relationships/image" Target="../media/image236.png"/><Relationship Id="rId5" Type="http://schemas.openxmlformats.org/officeDocument/2006/relationships/image" Target="../media/image237.png"/><Relationship Id="rId6" Type="http://schemas.openxmlformats.org/officeDocument/2006/relationships/image" Target="../media/image238.png"/><Relationship Id="rId7" Type="http://schemas.openxmlformats.org/officeDocument/2006/relationships/image" Target="../media/image239.png"/><Relationship Id="rId8" Type="http://schemas.openxmlformats.org/officeDocument/2006/relationships/image" Target="../media/image240.png"/><Relationship Id="rId9" Type="http://schemas.openxmlformats.org/officeDocument/2006/relationships/image" Target="../media/image241.png"/><Relationship Id="rId10" Type="http://schemas.openxmlformats.org/officeDocument/2006/relationships/image" Target="../media/image242.png"/><Relationship Id="rId11" Type="http://schemas.openxmlformats.org/officeDocument/2006/relationships/image" Target="../media/image243.png"/><Relationship Id="rId12" Type="http://schemas.openxmlformats.org/officeDocument/2006/relationships/image" Target="../media/image244.png"/><Relationship Id="rId13" Type="http://schemas.openxmlformats.org/officeDocument/2006/relationships/image" Target="../media/image245.png"/><Relationship Id="rId14" Type="http://schemas.openxmlformats.org/officeDocument/2006/relationships/image" Target="../media/image246.png"/><Relationship Id="rId15" Type="http://schemas.openxmlformats.org/officeDocument/2006/relationships/image" Target="../media/image247.png"/><Relationship Id="rId16" Type="http://schemas.openxmlformats.org/officeDocument/2006/relationships/image" Target="../media/image248.png"/><Relationship Id="rId17" Type="http://schemas.openxmlformats.org/officeDocument/2006/relationships/image" Target="../media/image249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0.png"/><Relationship Id="rId3" Type="http://schemas.openxmlformats.org/officeDocument/2006/relationships/image" Target="../media/image251.png"/><Relationship Id="rId4" Type="http://schemas.openxmlformats.org/officeDocument/2006/relationships/image" Target="../media/image252.png"/><Relationship Id="rId5" Type="http://schemas.openxmlformats.org/officeDocument/2006/relationships/image" Target="../media/image253.png"/><Relationship Id="rId6" Type="http://schemas.openxmlformats.org/officeDocument/2006/relationships/image" Target="../media/image254.png"/><Relationship Id="rId7" Type="http://schemas.openxmlformats.org/officeDocument/2006/relationships/image" Target="../media/image255.png"/><Relationship Id="rId8" Type="http://schemas.openxmlformats.org/officeDocument/2006/relationships/image" Target="../media/image256.png"/><Relationship Id="rId9" Type="http://schemas.openxmlformats.org/officeDocument/2006/relationships/image" Target="../media/image257.png"/><Relationship Id="rId10" Type="http://schemas.openxmlformats.org/officeDocument/2006/relationships/image" Target="../media/image258.png"/><Relationship Id="rId11" Type="http://schemas.openxmlformats.org/officeDocument/2006/relationships/image" Target="../media/image259.png"/><Relationship Id="rId12" Type="http://schemas.openxmlformats.org/officeDocument/2006/relationships/image" Target="../media/image260.png"/><Relationship Id="rId13" Type="http://schemas.openxmlformats.org/officeDocument/2006/relationships/image" Target="../media/image261.png"/><Relationship Id="rId14" Type="http://schemas.openxmlformats.org/officeDocument/2006/relationships/image" Target="../media/image262.png"/><Relationship Id="rId15" Type="http://schemas.openxmlformats.org/officeDocument/2006/relationships/image" Target="../media/image263.png"/><Relationship Id="rId16" Type="http://schemas.openxmlformats.org/officeDocument/2006/relationships/image" Target="../media/image264.png"/><Relationship Id="rId17" Type="http://schemas.openxmlformats.org/officeDocument/2006/relationships/image" Target="../media/image265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6.png"/><Relationship Id="rId3" Type="http://schemas.openxmlformats.org/officeDocument/2006/relationships/image" Target="../media/image267.png"/><Relationship Id="rId4" Type="http://schemas.openxmlformats.org/officeDocument/2006/relationships/image" Target="../media/image268.png"/><Relationship Id="rId5" Type="http://schemas.openxmlformats.org/officeDocument/2006/relationships/image" Target="../media/image269.png"/><Relationship Id="rId6" Type="http://schemas.openxmlformats.org/officeDocument/2006/relationships/image" Target="../media/image270.png"/><Relationship Id="rId7" Type="http://schemas.openxmlformats.org/officeDocument/2006/relationships/image" Target="../media/image271.png"/><Relationship Id="rId8" Type="http://schemas.openxmlformats.org/officeDocument/2006/relationships/image" Target="../media/image272.png"/><Relationship Id="rId9" Type="http://schemas.openxmlformats.org/officeDocument/2006/relationships/image" Target="../media/image273.png"/><Relationship Id="rId10" Type="http://schemas.openxmlformats.org/officeDocument/2006/relationships/image" Target="../media/image274.png"/><Relationship Id="rId11" Type="http://schemas.openxmlformats.org/officeDocument/2006/relationships/image" Target="../media/image275.png"/><Relationship Id="rId12" Type="http://schemas.openxmlformats.org/officeDocument/2006/relationships/image" Target="../media/image276.png"/><Relationship Id="rId13" Type="http://schemas.openxmlformats.org/officeDocument/2006/relationships/image" Target="../media/image277.png"/><Relationship Id="rId14" Type="http://schemas.openxmlformats.org/officeDocument/2006/relationships/image" Target="../media/image278.png"/><Relationship Id="rId15" Type="http://schemas.openxmlformats.org/officeDocument/2006/relationships/image" Target="../media/image279.png"/><Relationship Id="rId16" Type="http://schemas.openxmlformats.org/officeDocument/2006/relationships/image" Target="../media/image280.png"/><Relationship Id="rId17" Type="http://schemas.openxmlformats.org/officeDocument/2006/relationships/image" Target="../media/image281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2.png"/><Relationship Id="rId3" Type="http://schemas.openxmlformats.org/officeDocument/2006/relationships/image" Target="../media/image283.png"/><Relationship Id="rId4" Type="http://schemas.openxmlformats.org/officeDocument/2006/relationships/image" Target="../media/image284.png"/><Relationship Id="rId5" Type="http://schemas.openxmlformats.org/officeDocument/2006/relationships/image" Target="../media/image285.png"/><Relationship Id="rId6" Type="http://schemas.openxmlformats.org/officeDocument/2006/relationships/image" Target="../media/image286.png"/><Relationship Id="rId7" Type="http://schemas.openxmlformats.org/officeDocument/2006/relationships/image" Target="../media/image287.png"/><Relationship Id="rId8" Type="http://schemas.openxmlformats.org/officeDocument/2006/relationships/image" Target="../media/image288.png"/><Relationship Id="rId9" Type="http://schemas.openxmlformats.org/officeDocument/2006/relationships/image" Target="../media/image289.png"/><Relationship Id="rId10" Type="http://schemas.openxmlformats.org/officeDocument/2006/relationships/image" Target="../media/image290.png"/><Relationship Id="rId11" Type="http://schemas.openxmlformats.org/officeDocument/2006/relationships/image" Target="../media/image291.png"/><Relationship Id="rId12" Type="http://schemas.openxmlformats.org/officeDocument/2006/relationships/image" Target="../media/image292.png"/><Relationship Id="rId13" Type="http://schemas.openxmlformats.org/officeDocument/2006/relationships/image" Target="../media/image293.png"/><Relationship Id="rId14" Type="http://schemas.openxmlformats.org/officeDocument/2006/relationships/image" Target="../media/image294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5.png"/><Relationship Id="rId3" Type="http://schemas.openxmlformats.org/officeDocument/2006/relationships/image" Target="../media/image296.png"/><Relationship Id="rId4" Type="http://schemas.openxmlformats.org/officeDocument/2006/relationships/image" Target="../media/image297.png"/><Relationship Id="rId5" Type="http://schemas.openxmlformats.org/officeDocument/2006/relationships/image" Target="../media/image298.png"/><Relationship Id="rId6" Type="http://schemas.openxmlformats.org/officeDocument/2006/relationships/image" Target="../media/image299.png"/><Relationship Id="rId7" Type="http://schemas.openxmlformats.org/officeDocument/2006/relationships/image" Target="../media/image300.png"/><Relationship Id="rId8" Type="http://schemas.openxmlformats.org/officeDocument/2006/relationships/image" Target="../media/image301.png"/><Relationship Id="rId9" Type="http://schemas.openxmlformats.org/officeDocument/2006/relationships/image" Target="../media/image302.png"/><Relationship Id="rId10" Type="http://schemas.openxmlformats.org/officeDocument/2006/relationships/image" Target="../media/image303.png"/><Relationship Id="rId11" Type="http://schemas.openxmlformats.org/officeDocument/2006/relationships/image" Target="../media/image304.png"/><Relationship Id="rId12" Type="http://schemas.openxmlformats.org/officeDocument/2006/relationships/image" Target="../media/image305.png"/><Relationship Id="rId13" Type="http://schemas.openxmlformats.org/officeDocument/2006/relationships/image" Target="../media/image306.png"/><Relationship Id="rId14" Type="http://schemas.openxmlformats.org/officeDocument/2006/relationships/image" Target="../media/image307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8.png"/><Relationship Id="rId3" Type="http://schemas.openxmlformats.org/officeDocument/2006/relationships/image" Target="../media/image309.png"/><Relationship Id="rId4" Type="http://schemas.openxmlformats.org/officeDocument/2006/relationships/image" Target="../media/image310.png"/><Relationship Id="rId5" Type="http://schemas.openxmlformats.org/officeDocument/2006/relationships/image" Target="../media/image311.png"/><Relationship Id="rId6" Type="http://schemas.openxmlformats.org/officeDocument/2006/relationships/image" Target="../media/image312.png"/><Relationship Id="rId7" Type="http://schemas.openxmlformats.org/officeDocument/2006/relationships/image" Target="../media/image313.png"/><Relationship Id="rId8" Type="http://schemas.openxmlformats.org/officeDocument/2006/relationships/image" Target="../media/image314.png"/><Relationship Id="rId9" Type="http://schemas.openxmlformats.org/officeDocument/2006/relationships/image" Target="../media/image315.png"/><Relationship Id="rId10" Type="http://schemas.openxmlformats.org/officeDocument/2006/relationships/image" Target="../media/image316.png"/><Relationship Id="rId11" Type="http://schemas.openxmlformats.org/officeDocument/2006/relationships/image" Target="../media/image317.png"/><Relationship Id="rId12" Type="http://schemas.openxmlformats.org/officeDocument/2006/relationships/image" Target="../media/image318.png"/><Relationship Id="rId13" Type="http://schemas.openxmlformats.org/officeDocument/2006/relationships/image" Target="../media/image319.png"/><Relationship Id="rId14" Type="http://schemas.openxmlformats.org/officeDocument/2006/relationships/image" Target="../media/image32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1.png"/><Relationship Id="rId3" Type="http://schemas.openxmlformats.org/officeDocument/2006/relationships/image" Target="../media/image322.png"/><Relationship Id="rId4" Type="http://schemas.openxmlformats.org/officeDocument/2006/relationships/image" Target="../media/image323.png"/><Relationship Id="rId5" Type="http://schemas.openxmlformats.org/officeDocument/2006/relationships/image" Target="../media/image324.png"/><Relationship Id="rId6" Type="http://schemas.openxmlformats.org/officeDocument/2006/relationships/image" Target="../media/image325.png"/><Relationship Id="rId7" Type="http://schemas.openxmlformats.org/officeDocument/2006/relationships/image" Target="../media/image326.png"/><Relationship Id="rId8" Type="http://schemas.openxmlformats.org/officeDocument/2006/relationships/image" Target="../media/image327.png"/><Relationship Id="rId9" Type="http://schemas.openxmlformats.org/officeDocument/2006/relationships/image" Target="../media/image328.png"/><Relationship Id="rId10" Type="http://schemas.openxmlformats.org/officeDocument/2006/relationships/image" Target="../media/image329.png"/><Relationship Id="rId11" Type="http://schemas.openxmlformats.org/officeDocument/2006/relationships/image" Target="../media/image330.png"/><Relationship Id="rId12" Type="http://schemas.openxmlformats.org/officeDocument/2006/relationships/image" Target="../media/image331.png"/><Relationship Id="rId13" Type="http://schemas.openxmlformats.org/officeDocument/2006/relationships/image" Target="../media/image332.png"/><Relationship Id="rId14" Type="http://schemas.openxmlformats.org/officeDocument/2006/relationships/image" Target="../media/image333.png"/><Relationship Id="rId15" Type="http://schemas.openxmlformats.org/officeDocument/2006/relationships/image" Target="../media/image334.png"/><Relationship Id="rId16" Type="http://schemas.openxmlformats.org/officeDocument/2006/relationships/image" Target="../media/image335.png"/><Relationship Id="rId17" Type="http://schemas.openxmlformats.org/officeDocument/2006/relationships/image" Target="../media/image336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7.png"/><Relationship Id="rId3" Type="http://schemas.openxmlformats.org/officeDocument/2006/relationships/image" Target="../media/image338.png"/><Relationship Id="rId4" Type="http://schemas.openxmlformats.org/officeDocument/2006/relationships/image" Target="../media/image339.png"/><Relationship Id="rId5" Type="http://schemas.openxmlformats.org/officeDocument/2006/relationships/image" Target="../media/image340.png"/><Relationship Id="rId6" Type="http://schemas.openxmlformats.org/officeDocument/2006/relationships/image" Target="../media/image341.png"/><Relationship Id="rId7" Type="http://schemas.openxmlformats.org/officeDocument/2006/relationships/image" Target="../media/image342.png"/><Relationship Id="rId8" Type="http://schemas.openxmlformats.org/officeDocument/2006/relationships/image" Target="../media/image343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4.png"/><Relationship Id="rId3" Type="http://schemas.openxmlformats.org/officeDocument/2006/relationships/image" Target="../media/image345.png"/><Relationship Id="rId4" Type="http://schemas.openxmlformats.org/officeDocument/2006/relationships/image" Target="../media/image346.png"/><Relationship Id="rId5" Type="http://schemas.openxmlformats.org/officeDocument/2006/relationships/image" Target="../media/image347.png"/><Relationship Id="rId6" Type="http://schemas.openxmlformats.org/officeDocument/2006/relationships/image" Target="../media/image348.png"/><Relationship Id="rId7" Type="http://schemas.openxmlformats.org/officeDocument/2006/relationships/image" Target="../media/image349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0.png"/><Relationship Id="rId3" Type="http://schemas.openxmlformats.org/officeDocument/2006/relationships/image" Target="../media/image351.png"/><Relationship Id="rId4" Type="http://schemas.openxmlformats.org/officeDocument/2006/relationships/image" Target="../media/image352.png"/><Relationship Id="rId5" Type="http://schemas.openxmlformats.org/officeDocument/2006/relationships/image" Target="../media/image353.png"/><Relationship Id="rId6" Type="http://schemas.openxmlformats.org/officeDocument/2006/relationships/image" Target="../media/image354.png"/><Relationship Id="rId7" Type="http://schemas.openxmlformats.org/officeDocument/2006/relationships/image" Target="../media/image355.png"/><Relationship Id="rId8" Type="http://schemas.openxmlformats.org/officeDocument/2006/relationships/image" Target="../media/image356.png"/><Relationship Id="rId9" Type="http://schemas.openxmlformats.org/officeDocument/2006/relationships/image" Target="../media/image357.png"/><Relationship Id="rId10" Type="http://schemas.openxmlformats.org/officeDocument/2006/relationships/image" Target="../media/image358.png"/><Relationship Id="rId11" Type="http://schemas.openxmlformats.org/officeDocument/2006/relationships/image" Target="../media/image35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image" Target="../media/image63.png"/><Relationship Id="rId12" Type="http://schemas.openxmlformats.org/officeDocument/2006/relationships/image" Target="../media/image64.png"/><Relationship Id="rId13" Type="http://schemas.openxmlformats.org/officeDocument/2006/relationships/image" Target="../media/image65.png"/><Relationship Id="rId14" Type="http://schemas.openxmlformats.org/officeDocument/2006/relationships/image" Target="../media/image66.png"/><Relationship Id="rId15" Type="http://schemas.openxmlformats.org/officeDocument/2006/relationships/image" Target="../media/image67.png"/><Relationship Id="rId16" Type="http://schemas.openxmlformats.org/officeDocument/2006/relationships/image" Target="../media/image68.png"/><Relationship Id="rId17" Type="http://schemas.openxmlformats.org/officeDocument/2006/relationships/image" Target="../media/image69.png"/><Relationship Id="rId18" Type="http://schemas.openxmlformats.org/officeDocument/2006/relationships/image" Target="../media/image70.png"/><Relationship Id="rId19" Type="http://schemas.openxmlformats.org/officeDocument/2006/relationships/image" Target="../media/image7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7682" y="7734865"/>
            <a:ext cx="2012909" cy="191978"/>
            <a:chOff x="-557682" y="7734865"/>
            <a:chExt cx="2012909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557682" y="7734865"/>
              <a:ext cx="2012909" cy="191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49737" y="2720117"/>
            <a:ext cx="12551782" cy="42922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99531" y="5247025"/>
            <a:ext cx="12393275" cy="34560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42746" y="2132538"/>
            <a:ext cx="6344026" cy="191978"/>
            <a:chOff x="12142746" y="2132538"/>
            <a:chExt cx="6344026" cy="19197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42746" y="2132538"/>
              <a:ext cx="6344026" cy="1919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47619" y="-1551872"/>
            <a:ext cx="5585291" cy="5531113"/>
            <a:chOff x="-1047619" y="-1551872"/>
            <a:chExt cx="5585291" cy="55311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047619" y="-1551872"/>
              <a:ext cx="5585291" cy="55311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66451" y="6609524"/>
            <a:ext cx="4820322" cy="4773565"/>
            <a:chOff x="13666451" y="6609524"/>
            <a:chExt cx="4820322" cy="477356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66451" y="6609524"/>
              <a:ext cx="4820322" cy="47735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12898" y="2768812"/>
            <a:ext cx="3591960" cy="3557118"/>
            <a:chOff x="4512898" y="2768812"/>
            <a:chExt cx="3591960" cy="35571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12898" y="276881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6075" y="3826861"/>
            <a:ext cx="2359763" cy="2359763"/>
            <a:chOff x="1266075" y="3826861"/>
            <a:chExt cx="2359763" cy="235976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6075" y="3826861"/>
              <a:ext cx="2359763" cy="235976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88405" y="1530835"/>
            <a:ext cx="3401315" cy="67465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39875" y="7609220"/>
            <a:ext cx="4577795" cy="442364"/>
            <a:chOff x="1839875" y="7609220"/>
            <a:chExt cx="4577795" cy="44236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95631" y="7564976"/>
              <a:ext cx="702548" cy="528605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59289" y="7590413"/>
              <a:ext cx="2450043" cy="5200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839876" y="8110133"/>
            <a:ext cx="4577793" cy="450612"/>
            <a:chOff x="1839876" y="8110133"/>
            <a:chExt cx="4577793" cy="45061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95632" y="8065889"/>
              <a:ext cx="702548" cy="536910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59289" y="8099575"/>
              <a:ext cx="1427281" cy="5390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839876" y="8660000"/>
            <a:ext cx="4583435" cy="1293255"/>
            <a:chOff x="1839876" y="8660000"/>
            <a:chExt cx="4583435" cy="129325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95632" y="8615756"/>
              <a:ext cx="702548" cy="527653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64931" y="8615756"/>
              <a:ext cx="2390376" cy="14702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277516" y="1033527"/>
            <a:ext cx="4258895" cy="4258895"/>
            <a:chOff x="2277516" y="1033527"/>
            <a:chExt cx="4258895" cy="425889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2700000">
              <a:off x="2277516" y="1033527"/>
              <a:ext cx="4258895" cy="42588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74286" y="8703483"/>
            <a:ext cx="4776266" cy="4776266"/>
            <a:chOff x="11274286" y="8703483"/>
            <a:chExt cx="4776266" cy="47762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11274286" y="8703483"/>
              <a:ext cx="4776266" cy="47762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5833" y="-1194152"/>
            <a:ext cx="3462154" cy="3428571"/>
            <a:chOff x="-515833" y="-1194152"/>
            <a:chExt cx="3462154" cy="34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15833" y="-1194152"/>
              <a:ext cx="3462154" cy="34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50307" y="462824"/>
            <a:ext cx="2490040" cy="41898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69" y="333009"/>
            <a:ext cx="810112" cy="70844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00002" y="1439688"/>
            <a:ext cx="4038714" cy="112473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2382" y="2370630"/>
            <a:ext cx="14094909" cy="131746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00539" y="4066727"/>
            <a:ext cx="14684636" cy="462857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780952" y="397051"/>
            <a:ext cx="2926761" cy="566553"/>
            <a:chOff x="14780952" y="397051"/>
            <a:chExt cx="2926761" cy="5665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50307" y="462824"/>
              <a:ext cx="2490040" cy="41898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64137" y="335760"/>
              <a:ext cx="810131" cy="6984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862683" y="1846848"/>
            <a:ext cx="3464994" cy="3188741"/>
            <a:chOff x="15862683" y="1846848"/>
            <a:chExt cx="3464994" cy="31887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2683" y="1846848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46721" y="-535508"/>
            <a:ext cx="2827193" cy="2601790"/>
            <a:chOff x="12046721" y="-535508"/>
            <a:chExt cx="2827193" cy="26017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6721" y="-535508"/>
              <a:ext cx="2827193" cy="260179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95236" y="4603183"/>
            <a:ext cx="13515724" cy="113963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780952" y="397051"/>
            <a:ext cx="2926761" cy="566553"/>
            <a:chOff x="14780952" y="397051"/>
            <a:chExt cx="2926761" cy="5665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50307" y="462824"/>
              <a:ext cx="2490040" cy="41898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64137" y="335760"/>
              <a:ext cx="810131" cy="6984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862683" y="1846848"/>
            <a:ext cx="3464994" cy="3188741"/>
            <a:chOff x="15862683" y="1846848"/>
            <a:chExt cx="3464994" cy="31887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2683" y="1846848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46721" y="-535508"/>
            <a:ext cx="2827193" cy="2601790"/>
            <a:chOff x="12046721" y="-535508"/>
            <a:chExt cx="2827193" cy="26017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6721" y="-535508"/>
              <a:ext cx="2827193" cy="260179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95236" y="4607972"/>
            <a:ext cx="16233029" cy="112084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AA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02230" y="-877556"/>
            <a:ext cx="3902974" cy="3971928"/>
            <a:chOff x="15502230" y="-877556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5502230" y="-877556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95240" y="6574030"/>
            <a:ext cx="6321661" cy="124307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68058" y="2416536"/>
            <a:ext cx="3163562" cy="329810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30479" y="5005527"/>
            <a:ext cx="8242521" cy="14537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780952" y="397051"/>
            <a:ext cx="2926761" cy="566553"/>
            <a:chOff x="14780952" y="397051"/>
            <a:chExt cx="2926761" cy="5665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50307" y="462824"/>
              <a:ext cx="2495640" cy="41898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64137" y="335760"/>
              <a:ext cx="810131" cy="6984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4345" y="6628571"/>
            <a:ext cx="3042806" cy="2830284"/>
            <a:chOff x="16484345" y="6628571"/>
            <a:chExt cx="3042806" cy="283028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84345" y="6628571"/>
              <a:ext cx="3042806" cy="283028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76821" y="868374"/>
            <a:ext cx="4154752" cy="11494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74753" y="2332716"/>
            <a:ext cx="3230549" cy="3230549"/>
            <a:chOff x="1674753" y="2332716"/>
            <a:chExt cx="3230549" cy="323054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74753" y="2332716"/>
              <a:ext cx="3230549" cy="3230549"/>
              <a:chOff x="1674753" y="2332716"/>
              <a:chExt cx="3230549" cy="323054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74753" y="2332716"/>
                <a:ext cx="3230549" cy="3230549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16317" y="3619717"/>
              <a:ext cx="2484314" cy="6967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59988" y="2332716"/>
            <a:ext cx="4906230" cy="3230549"/>
            <a:chOff x="5859988" y="2332716"/>
            <a:chExt cx="4906230" cy="323054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859988" y="3854487"/>
              <a:ext cx="720996" cy="587007"/>
              <a:chOff x="5859988" y="3854487"/>
              <a:chExt cx="720996" cy="587007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6289000" y="3854487"/>
                <a:ext cx="291983" cy="587007"/>
                <a:chOff x="6289000" y="3854487"/>
                <a:chExt cx="291983" cy="587007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10800000">
                  <a:off x="6289000" y="3854487"/>
                  <a:ext cx="291983" cy="587007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6074494" y="3854487"/>
                <a:ext cx="291983" cy="587007"/>
                <a:chOff x="6074494" y="3854487"/>
                <a:chExt cx="291983" cy="587007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10800000">
                  <a:off x="6074494" y="3854487"/>
                  <a:ext cx="291983" cy="58700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5859988" y="3854487"/>
                <a:ext cx="291983" cy="587007"/>
                <a:chOff x="5859988" y="3854487"/>
                <a:chExt cx="291983" cy="587007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-10800000">
                  <a:off x="5859988" y="3854487"/>
                  <a:ext cx="291983" cy="58700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7535669" y="2332716"/>
              <a:ext cx="3230549" cy="3230549"/>
              <a:chOff x="7535669" y="2332716"/>
              <a:chExt cx="3230549" cy="323054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535669" y="2332716"/>
                <a:ext cx="3230549" cy="3230549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69148" y="3348852"/>
              <a:ext cx="2603276" cy="122363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720904" y="2332716"/>
            <a:ext cx="4884667" cy="3230549"/>
            <a:chOff x="11720904" y="2332716"/>
            <a:chExt cx="4884667" cy="3230549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720904" y="3854487"/>
              <a:ext cx="720996" cy="587007"/>
              <a:chOff x="11720904" y="3854487"/>
              <a:chExt cx="720996" cy="587007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12149916" y="3854487"/>
                <a:ext cx="291983" cy="587007"/>
                <a:chOff x="12149916" y="3854487"/>
                <a:chExt cx="291983" cy="587007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-10800000">
                  <a:off x="12149916" y="3854487"/>
                  <a:ext cx="291983" cy="587007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11935410" y="3854487"/>
                <a:ext cx="291983" cy="587007"/>
                <a:chOff x="11935410" y="3854487"/>
                <a:chExt cx="291983" cy="587007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10800000">
                  <a:off x="11935410" y="3854487"/>
                  <a:ext cx="291983" cy="587007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11720904" y="3854487"/>
                <a:ext cx="291983" cy="587007"/>
                <a:chOff x="11720904" y="3854487"/>
                <a:chExt cx="291983" cy="587007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10800000">
                  <a:off x="11720904" y="3854487"/>
                  <a:ext cx="291983" cy="58700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7" name="그룹 1017"/>
            <p:cNvGrpSpPr/>
            <p:nvPr/>
          </p:nvGrpSpPr>
          <p:grpSpPr>
            <a:xfrm>
              <a:off x="13375022" y="2332716"/>
              <a:ext cx="3230549" cy="3230549"/>
              <a:chOff x="13375022" y="2332716"/>
              <a:chExt cx="3230549" cy="3230549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3375022" y="2332716"/>
                <a:ext cx="3230549" cy="3230549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621800" y="3348852"/>
              <a:ext cx="2474790" cy="123316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380412" y="6228307"/>
            <a:ext cx="3230549" cy="3230549"/>
            <a:chOff x="13380412" y="6228307"/>
            <a:chExt cx="3230549" cy="3230549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380412" y="6228307"/>
              <a:ext cx="3230549" cy="3230549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638109" y="7244443"/>
            <a:ext cx="2675485" cy="1223638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4844305" y="5601736"/>
            <a:ext cx="291983" cy="587007"/>
            <a:chOff x="14844305" y="5601736"/>
            <a:chExt cx="291983" cy="587007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16200000">
              <a:off x="14844305" y="5601736"/>
              <a:ext cx="291983" cy="58700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541060" y="6228307"/>
            <a:ext cx="4906230" cy="3230549"/>
            <a:chOff x="7541060" y="6228307"/>
            <a:chExt cx="4906230" cy="3230549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7541060" y="6228307"/>
              <a:ext cx="3230549" cy="3230549"/>
              <a:chOff x="7541060" y="6228307"/>
              <a:chExt cx="3230549" cy="3230549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7541060" y="6228307"/>
                <a:ext cx="3230549" cy="3230549"/>
              </a:xfrm>
              <a:prstGeom prst="rect">
                <a:avLst/>
              </a:prstGeom>
            </p:spPr>
          </p:pic>
        </p:grpSp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769145" y="7492717"/>
              <a:ext cx="2302638" cy="696771"/>
            </a:xfrm>
            <a:prstGeom prst="rect">
              <a:avLst/>
            </a:prstGeom>
          </p:spPr>
        </p:pic>
        <p:grpSp>
          <p:nvGrpSpPr>
            <p:cNvPr id="1022" name="그룹 1022"/>
            <p:cNvGrpSpPr/>
            <p:nvPr/>
          </p:nvGrpSpPr>
          <p:grpSpPr>
            <a:xfrm>
              <a:off x="11726294" y="7550078"/>
              <a:ext cx="720996" cy="587007"/>
              <a:chOff x="11726294" y="7550078"/>
              <a:chExt cx="720996" cy="587007"/>
            </a:xfrm>
          </p:grpSpPr>
          <p:grpSp>
            <p:nvGrpSpPr>
              <p:cNvPr id="1023" name="그룹 1023"/>
              <p:cNvGrpSpPr/>
              <p:nvPr/>
            </p:nvGrpSpPr>
            <p:grpSpPr>
              <a:xfrm>
                <a:off x="11726294" y="7550078"/>
                <a:ext cx="291983" cy="587007"/>
                <a:chOff x="11726294" y="7550078"/>
                <a:chExt cx="291983" cy="587007"/>
              </a:xfrm>
            </p:grpSpPr>
            <p:pic>
              <p:nvPicPr>
                <p:cNvPr id="68" name="Object 67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10800000">
                  <a:off x="11726294" y="7550078"/>
                  <a:ext cx="291983" cy="587007"/>
                </a:xfrm>
                <a:prstGeom prst="rect">
                  <a:avLst/>
                </a:prstGeom>
              </p:spPr>
            </p:pic>
          </p:grpSp>
          <p:grpSp>
            <p:nvGrpSpPr>
              <p:cNvPr id="1024" name="그룹 1024"/>
              <p:cNvGrpSpPr/>
              <p:nvPr/>
            </p:nvGrpSpPr>
            <p:grpSpPr>
              <a:xfrm>
                <a:off x="11940801" y="7550078"/>
                <a:ext cx="291983" cy="587007"/>
                <a:chOff x="11940801" y="7550078"/>
                <a:chExt cx="291983" cy="587007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10800000">
                  <a:off x="11940801" y="7550078"/>
                  <a:ext cx="291983" cy="587007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12155307" y="7550078"/>
                <a:ext cx="291983" cy="587007"/>
                <a:chOff x="12155307" y="7550078"/>
                <a:chExt cx="291983" cy="587007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10800000">
                  <a:off x="12155307" y="7550078"/>
                  <a:ext cx="291983" cy="58700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6" name="그룹 1026"/>
          <p:cNvGrpSpPr/>
          <p:nvPr/>
        </p:nvGrpSpPr>
        <p:grpSpPr>
          <a:xfrm>
            <a:off x="1680144" y="6228307"/>
            <a:ext cx="4906230" cy="3230549"/>
            <a:chOff x="1680144" y="6228307"/>
            <a:chExt cx="4906230" cy="3230549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1680144" y="6228307"/>
              <a:ext cx="3230549" cy="3230549"/>
              <a:chOff x="1680144" y="6228307"/>
              <a:chExt cx="3230549" cy="3230549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680144" y="6228307"/>
                <a:ext cx="3230549" cy="3230549"/>
              </a:xfrm>
              <a:prstGeom prst="rect">
                <a:avLst/>
              </a:prstGeom>
            </p:spPr>
          </p:pic>
        </p:grpSp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916317" y="7515307"/>
              <a:ext cx="2522409" cy="696771"/>
            </a:xfrm>
            <a:prstGeom prst="rect">
              <a:avLst/>
            </a:prstGeom>
          </p:spPr>
        </p:pic>
        <p:grpSp>
          <p:nvGrpSpPr>
            <p:cNvPr id="1028" name="그룹 1028"/>
            <p:cNvGrpSpPr/>
            <p:nvPr/>
          </p:nvGrpSpPr>
          <p:grpSpPr>
            <a:xfrm>
              <a:off x="5865378" y="7550078"/>
              <a:ext cx="720996" cy="587007"/>
              <a:chOff x="5865378" y="7550078"/>
              <a:chExt cx="720996" cy="587007"/>
            </a:xfrm>
          </p:grpSpPr>
          <p:grpSp>
            <p:nvGrpSpPr>
              <p:cNvPr id="1029" name="그룹 1029"/>
              <p:cNvGrpSpPr/>
              <p:nvPr/>
            </p:nvGrpSpPr>
            <p:grpSpPr>
              <a:xfrm>
                <a:off x="5865378" y="7550078"/>
                <a:ext cx="291983" cy="587007"/>
                <a:chOff x="5865378" y="7550078"/>
                <a:chExt cx="291983" cy="587007"/>
              </a:xfrm>
            </p:grpSpPr>
            <p:pic>
              <p:nvPicPr>
                <p:cNvPr id="85" name="Object 84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10800000">
                  <a:off x="5865378" y="7550078"/>
                  <a:ext cx="291983" cy="587007"/>
                </a:xfrm>
                <a:prstGeom prst="rect">
                  <a:avLst/>
                </a:prstGeom>
              </p:spPr>
            </p:pic>
          </p:grpSp>
          <p:grpSp>
            <p:nvGrpSpPr>
              <p:cNvPr id="1030" name="그룹 1030"/>
              <p:cNvGrpSpPr/>
              <p:nvPr/>
            </p:nvGrpSpPr>
            <p:grpSpPr>
              <a:xfrm>
                <a:off x="6079885" y="7550078"/>
                <a:ext cx="291983" cy="587007"/>
                <a:chOff x="6079885" y="7550078"/>
                <a:chExt cx="291983" cy="587007"/>
              </a:xfrm>
            </p:grpSpPr>
            <p:pic>
              <p:nvPicPr>
                <p:cNvPr id="88" name="Object 87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10800000">
                  <a:off x="6079885" y="7550078"/>
                  <a:ext cx="291983" cy="587007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294391" y="7550078"/>
                <a:ext cx="291983" cy="587007"/>
                <a:chOff x="6294391" y="7550078"/>
                <a:chExt cx="291983" cy="587007"/>
              </a:xfrm>
            </p:grpSpPr>
            <p:pic>
              <p:nvPicPr>
                <p:cNvPr id="91" name="Object 90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10800000">
                  <a:off x="6294391" y="7550078"/>
                  <a:ext cx="291983" cy="58700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32" name="그룹 1032"/>
          <p:cNvGrpSpPr/>
          <p:nvPr/>
        </p:nvGrpSpPr>
        <p:grpSpPr>
          <a:xfrm>
            <a:off x="3144036" y="5625546"/>
            <a:ext cx="291983" cy="587007"/>
            <a:chOff x="3144036" y="5625546"/>
            <a:chExt cx="291983" cy="587007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-16200000">
              <a:off x="3144036" y="5625546"/>
              <a:ext cx="291983" cy="5870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89673" y="3340243"/>
            <a:ext cx="4839701" cy="4839701"/>
            <a:chOff x="2589673" y="3340243"/>
            <a:chExt cx="4839701" cy="48397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89673" y="3340243"/>
              <a:ext cx="4839701" cy="48397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0002" y="1439688"/>
            <a:ext cx="5491143" cy="11494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80952" y="397051"/>
            <a:ext cx="2926761" cy="566553"/>
            <a:chOff x="14780952" y="397051"/>
            <a:chExt cx="2926761" cy="5665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50307" y="462824"/>
              <a:ext cx="2495640" cy="41898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64137" y="335760"/>
              <a:ext cx="810131" cy="69849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26813" y="8570368"/>
            <a:ext cx="3296061" cy="11019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84367" y="-883979"/>
            <a:ext cx="3464994" cy="3188741"/>
            <a:chOff x="11784367" y="-883979"/>
            <a:chExt cx="3464994" cy="318874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84367" y="-883979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29056" y="6339728"/>
            <a:ext cx="3464994" cy="3188741"/>
            <a:chOff x="-1529056" y="6339728"/>
            <a:chExt cx="3464994" cy="318874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529056" y="6339728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26812" y="2969617"/>
            <a:ext cx="2866728" cy="5580952"/>
            <a:chOff x="3626812" y="2969617"/>
            <a:chExt cx="2866728" cy="558095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26812" y="2969617"/>
              <a:ext cx="2866728" cy="55809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89673" y="3340243"/>
            <a:ext cx="4839701" cy="4839701"/>
            <a:chOff x="2589673" y="3340243"/>
            <a:chExt cx="4839701" cy="48397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89673" y="3340243"/>
              <a:ext cx="4839701" cy="48397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0002" y="1439688"/>
            <a:ext cx="5491143" cy="11494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80952" y="397051"/>
            <a:ext cx="2926761" cy="566553"/>
            <a:chOff x="14780952" y="397051"/>
            <a:chExt cx="2926761" cy="5665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50307" y="462824"/>
              <a:ext cx="2495640" cy="41898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64137" y="335760"/>
              <a:ext cx="810131" cy="6984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25216" y="5466589"/>
            <a:ext cx="720996" cy="587007"/>
            <a:chOff x="7825216" y="5466589"/>
            <a:chExt cx="720996" cy="58700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254229" y="5466589"/>
              <a:ext cx="291983" cy="587007"/>
              <a:chOff x="8254229" y="5466589"/>
              <a:chExt cx="291983" cy="58700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8254229" y="5466589"/>
                <a:ext cx="291983" cy="58700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039723" y="5466589"/>
              <a:ext cx="291983" cy="587007"/>
              <a:chOff x="8039723" y="5466589"/>
              <a:chExt cx="291983" cy="58700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8039723" y="5466589"/>
                <a:ext cx="291983" cy="58700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825216" y="5466589"/>
              <a:ext cx="291983" cy="587007"/>
              <a:chOff x="7825216" y="5466589"/>
              <a:chExt cx="291983" cy="58700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800000">
                <a:off x="7825216" y="5466589"/>
                <a:ext cx="291983" cy="587007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26813" y="8570368"/>
            <a:ext cx="3296061" cy="110197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784367" y="-883979"/>
            <a:ext cx="3464994" cy="3188741"/>
            <a:chOff x="11784367" y="-883979"/>
            <a:chExt cx="3464994" cy="318874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84367" y="-883979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1529056" y="6339728"/>
            <a:ext cx="3464994" cy="3188741"/>
            <a:chOff x="-1529056" y="6339728"/>
            <a:chExt cx="3464994" cy="318874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529056" y="6339728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626812" y="2969617"/>
            <a:ext cx="2866728" cy="5580952"/>
            <a:chOff x="3626812" y="2969617"/>
            <a:chExt cx="2866728" cy="558095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26812" y="2969617"/>
              <a:ext cx="2866728" cy="558095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95239" y="2064292"/>
            <a:ext cx="7333090" cy="743387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89673" y="3340243"/>
            <a:ext cx="4839701" cy="4839701"/>
            <a:chOff x="2589673" y="3340243"/>
            <a:chExt cx="4839701" cy="48397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89673" y="3340243"/>
              <a:ext cx="4839701" cy="48397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0002" y="1439688"/>
            <a:ext cx="5491143" cy="11494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80952" y="397051"/>
            <a:ext cx="2926761" cy="566553"/>
            <a:chOff x="14780952" y="397051"/>
            <a:chExt cx="2926761" cy="5665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50307" y="462824"/>
              <a:ext cx="2495640" cy="41898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64137" y="335760"/>
              <a:ext cx="810131" cy="6984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25216" y="5466589"/>
            <a:ext cx="720996" cy="587007"/>
            <a:chOff x="7825216" y="5466589"/>
            <a:chExt cx="720996" cy="58700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254229" y="5466589"/>
              <a:ext cx="291983" cy="587007"/>
              <a:chOff x="8254229" y="5466589"/>
              <a:chExt cx="291983" cy="58700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8254229" y="5466589"/>
                <a:ext cx="291983" cy="58700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039723" y="5466589"/>
              <a:ext cx="291983" cy="587007"/>
              <a:chOff x="8039723" y="5466589"/>
              <a:chExt cx="291983" cy="58700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8039723" y="5466589"/>
                <a:ext cx="291983" cy="58700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825216" y="5466589"/>
              <a:ext cx="291983" cy="587007"/>
              <a:chOff x="7825216" y="5466589"/>
              <a:chExt cx="291983" cy="58700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800000">
                <a:off x="7825216" y="5466589"/>
                <a:ext cx="291983" cy="587007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26813" y="8570368"/>
            <a:ext cx="3296061" cy="110197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784367" y="-883979"/>
            <a:ext cx="3464994" cy="3188741"/>
            <a:chOff x="11784367" y="-883979"/>
            <a:chExt cx="3464994" cy="318874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84367" y="-883979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1529056" y="6339728"/>
            <a:ext cx="3464994" cy="3188741"/>
            <a:chOff x="-1529056" y="6339728"/>
            <a:chExt cx="3464994" cy="318874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529056" y="6339728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626812" y="2969617"/>
            <a:ext cx="2866728" cy="5580952"/>
            <a:chOff x="3626812" y="2969617"/>
            <a:chExt cx="2866728" cy="558095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26812" y="2969617"/>
              <a:ext cx="2866728" cy="558095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95239" y="2064292"/>
            <a:ext cx="7335224" cy="742232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0002" y="1439688"/>
            <a:ext cx="5491143" cy="11494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7051"/>
            <a:ext cx="2926761" cy="566553"/>
            <a:chOff x="14780952" y="397051"/>
            <a:chExt cx="2926761" cy="5665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50307" y="462824"/>
              <a:ext cx="2495640" cy="418983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64137" y="335760"/>
              <a:ext cx="810131" cy="6984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4367" y="-883979"/>
            <a:ext cx="3464994" cy="3188741"/>
            <a:chOff x="11784367" y="-883979"/>
            <a:chExt cx="3464994" cy="318874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84367" y="-883979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29056" y="6339728"/>
            <a:ext cx="3464994" cy="3188741"/>
            <a:chOff x="-1529056" y="6339728"/>
            <a:chExt cx="3464994" cy="31887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529056" y="6339728"/>
              <a:ext cx="3464994" cy="318874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54796" y="4434819"/>
            <a:ext cx="4119318" cy="34089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0002" y="1439688"/>
            <a:ext cx="5491143" cy="11494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7051"/>
            <a:ext cx="2926761" cy="566553"/>
            <a:chOff x="14780952" y="397051"/>
            <a:chExt cx="2926761" cy="5665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50307" y="462824"/>
              <a:ext cx="2495640" cy="418983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64137" y="335760"/>
              <a:ext cx="810131" cy="6984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4367" y="-883979"/>
            <a:ext cx="3464994" cy="3188741"/>
            <a:chOff x="11784367" y="-883979"/>
            <a:chExt cx="3464994" cy="318874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84367" y="-883979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29056" y="6339728"/>
            <a:ext cx="3464994" cy="3188741"/>
            <a:chOff x="-1529056" y="6339728"/>
            <a:chExt cx="3464994" cy="31887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529056" y="6339728"/>
              <a:ext cx="3464994" cy="318874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54796" y="4434819"/>
            <a:ext cx="4119318" cy="340898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02382" y="4434821"/>
            <a:ext cx="4001794" cy="340765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28573" y="4395681"/>
            <a:ext cx="2474165" cy="333279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2195397"/>
            <a:ext cx="1432688" cy="191978"/>
            <a:chOff x="16986360" y="2195397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57467" y="933884"/>
            <a:ext cx="11686911" cy="310033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9461" y="4488270"/>
            <a:ext cx="1758572" cy="18356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12477" y="4488270"/>
            <a:ext cx="1768115" cy="183560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24573" y="5058706"/>
            <a:ext cx="1963289" cy="64814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39811" y="5690506"/>
            <a:ext cx="3341225" cy="87541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53573" y="5058706"/>
            <a:ext cx="3735508" cy="6576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827311" y="6820582"/>
            <a:ext cx="3911298" cy="3873359"/>
            <a:chOff x="14827311" y="6820582"/>
            <a:chExt cx="3911298" cy="38733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27311" y="6820582"/>
              <a:ext cx="3911298" cy="3873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00196" y="-1006035"/>
            <a:ext cx="4279052" cy="4237545"/>
            <a:chOff x="-600196" y="-1006035"/>
            <a:chExt cx="4279052" cy="42375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00196" y="-1006035"/>
              <a:ext cx="4279052" cy="423754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68811" y="5690506"/>
            <a:ext cx="4125939" cy="86589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99461" y="6684996"/>
            <a:ext cx="1768115" cy="183560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212477" y="6684996"/>
            <a:ext cx="1787181" cy="183560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924573" y="7255430"/>
            <a:ext cx="1638156" cy="6481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939811" y="7887230"/>
            <a:ext cx="2716367" cy="47434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753573" y="7255430"/>
            <a:ext cx="978794" cy="63862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0002" y="1439688"/>
            <a:ext cx="5491143" cy="11494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0952" y="397051"/>
            <a:ext cx="2926761" cy="566553"/>
            <a:chOff x="14780952" y="397051"/>
            <a:chExt cx="2926761" cy="5665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50307" y="462824"/>
              <a:ext cx="2495640" cy="418983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64137" y="335760"/>
              <a:ext cx="810131" cy="6984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4367" y="-883979"/>
            <a:ext cx="3464994" cy="3188741"/>
            <a:chOff x="11784367" y="-883979"/>
            <a:chExt cx="3464994" cy="318874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84367" y="-883979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29056" y="6339728"/>
            <a:ext cx="3464994" cy="3188741"/>
            <a:chOff x="-1529056" y="6339728"/>
            <a:chExt cx="3464994" cy="31887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529056" y="6339728"/>
              <a:ext cx="3464994" cy="318874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54796" y="4434819"/>
            <a:ext cx="4119318" cy="340898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02382" y="4434821"/>
            <a:ext cx="4001794" cy="340765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28573" y="4395678"/>
            <a:ext cx="2468470" cy="333279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23810" y="2930639"/>
            <a:ext cx="6171429" cy="6171429"/>
            <a:chOff x="8323810" y="2930639"/>
            <a:chExt cx="6171429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3810" y="2930639"/>
              <a:ext cx="6171429" cy="61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0002" y="1439688"/>
            <a:ext cx="5491143" cy="11494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80952" y="397051"/>
            <a:ext cx="2926761" cy="566553"/>
            <a:chOff x="14780952" y="397051"/>
            <a:chExt cx="2926761" cy="5665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50307" y="462824"/>
              <a:ext cx="2495640" cy="41898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64137" y="335760"/>
              <a:ext cx="810131" cy="6984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84367" y="-883979"/>
            <a:ext cx="3464994" cy="3188741"/>
            <a:chOff x="11784367" y="-883979"/>
            <a:chExt cx="3464994" cy="31887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84367" y="-883979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29056" y="6339728"/>
            <a:ext cx="3464994" cy="3188741"/>
            <a:chOff x="-1529056" y="6339728"/>
            <a:chExt cx="3464994" cy="31887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29056" y="6339728"/>
              <a:ext cx="3464994" cy="318874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42859" y="3479826"/>
            <a:ext cx="1252537" cy="533019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02382" y="4434821"/>
            <a:ext cx="4001794" cy="340765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52381" y="3254014"/>
            <a:ext cx="4766667" cy="6171429"/>
            <a:chOff x="6352381" y="3254014"/>
            <a:chExt cx="4766667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2381" y="3254014"/>
              <a:ext cx="4766667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5238" y="3254014"/>
            <a:ext cx="4323810" cy="6171429"/>
            <a:chOff x="1695238" y="3254014"/>
            <a:chExt cx="4323810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5238" y="3254014"/>
              <a:ext cx="4323810" cy="617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0002" y="1439688"/>
            <a:ext cx="5491143" cy="11494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780952" y="397051"/>
            <a:ext cx="2926761" cy="566553"/>
            <a:chOff x="14780952" y="397051"/>
            <a:chExt cx="2926761" cy="5665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50307" y="462824"/>
              <a:ext cx="2495640" cy="41898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64137" y="335760"/>
              <a:ext cx="810131" cy="6984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84367" y="-883979"/>
            <a:ext cx="3464994" cy="3188741"/>
            <a:chOff x="11784367" y="-883979"/>
            <a:chExt cx="3464994" cy="31887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84367" y="-883979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529056" y="6339728"/>
            <a:ext cx="3464994" cy="3188741"/>
            <a:chOff x="-1529056" y="6339728"/>
            <a:chExt cx="3464994" cy="318874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529056" y="6339728"/>
              <a:ext cx="3464994" cy="318874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14468" y="3740919"/>
            <a:ext cx="3649898" cy="531153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00183" y="3740919"/>
            <a:ext cx="4014431" cy="531153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52381" y="3254014"/>
            <a:ext cx="4766667" cy="6171429"/>
            <a:chOff x="6352381" y="3254014"/>
            <a:chExt cx="4766667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2381" y="3254014"/>
              <a:ext cx="4766667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5238" y="3254014"/>
            <a:ext cx="4323810" cy="6171429"/>
            <a:chOff x="1695238" y="3254014"/>
            <a:chExt cx="4323810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5238" y="3254014"/>
              <a:ext cx="4323810" cy="617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0002" y="1439688"/>
            <a:ext cx="5491143" cy="11494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780952" y="397051"/>
            <a:ext cx="2926761" cy="566553"/>
            <a:chOff x="14780952" y="397051"/>
            <a:chExt cx="2926761" cy="5665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50307" y="462824"/>
              <a:ext cx="2495640" cy="41898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64137" y="335760"/>
              <a:ext cx="810131" cy="6984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84367" y="-883979"/>
            <a:ext cx="3464994" cy="3188741"/>
            <a:chOff x="11784367" y="-883979"/>
            <a:chExt cx="3464994" cy="31887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84367" y="-883979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529056" y="6339728"/>
            <a:ext cx="3464994" cy="3188741"/>
            <a:chOff x="-1529056" y="6339728"/>
            <a:chExt cx="3464994" cy="318874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529056" y="6339728"/>
              <a:ext cx="3464994" cy="318874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14468" y="3740919"/>
            <a:ext cx="3649898" cy="531153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00183" y="3740919"/>
            <a:ext cx="4014431" cy="531153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690476" y="4982143"/>
            <a:ext cx="2571429" cy="35714"/>
            <a:chOff x="5690476" y="4982143"/>
            <a:chExt cx="2571429" cy="35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90476" y="4982143"/>
              <a:ext cx="2571429" cy="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545905" y="5660714"/>
            <a:ext cx="2896284" cy="35714"/>
            <a:chOff x="5545905" y="5660714"/>
            <a:chExt cx="2896284" cy="357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620000">
              <a:off x="5545905" y="5660714"/>
              <a:ext cx="2896284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117185" y="6363095"/>
            <a:ext cx="3729916" cy="35714"/>
            <a:chOff x="5117185" y="6363095"/>
            <a:chExt cx="3729916" cy="357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2760000">
              <a:off x="5117185" y="6363095"/>
              <a:ext cx="3729916" cy="3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690476" y="6339728"/>
            <a:ext cx="2571429" cy="35714"/>
            <a:chOff x="5690476" y="6339728"/>
            <a:chExt cx="2571429" cy="357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90476" y="6339728"/>
              <a:ext cx="2571429" cy="3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690476" y="7690939"/>
            <a:ext cx="2571429" cy="35714"/>
            <a:chOff x="5690476" y="7690939"/>
            <a:chExt cx="2571429" cy="3571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90476" y="7690939"/>
              <a:ext cx="2571429" cy="3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544116" y="5672619"/>
            <a:ext cx="2876053" cy="35714"/>
            <a:chOff x="5544116" y="5672619"/>
            <a:chExt cx="2876053" cy="3571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80000">
              <a:off x="5544116" y="5672619"/>
              <a:ext cx="2876053" cy="3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542626" y="7029762"/>
            <a:ext cx="2843320" cy="35714"/>
            <a:chOff x="5542626" y="7029762"/>
            <a:chExt cx="2843320" cy="3571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620000">
              <a:off x="5542626" y="7029762"/>
              <a:ext cx="2843320" cy="35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502030" y="7023810"/>
            <a:ext cx="2912607" cy="35714"/>
            <a:chOff x="5502030" y="7023810"/>
            <a:chExt cx="2912607" cy="3571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80000">
              <a:off x="5502030" y="7023810"/>
              <a:ext cx="2912607" cy="357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106822" y="6353571"/>
            <a:ext cx="3653023" cy="35714"/>
            <a:chOff x="5106822" y="6353571"/>
            <a:chExt cx="3653023" cy="3571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2820000">
              <a:off x="5106822" y="6353571"/>
              <a:ext cx="3653023" cy="3571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430579" y="3919877"/>
            <a:ext cx="4839701" cy="4839701"/>
            <a:chOff x="12430579" y="3919877"/>
            <a:chExt cx="4839701" cy="483970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430579" y="3919877"/>
              <a:ext cx="4839701" cy="483970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423869" y="6046224"/>
            <a:ext cx="720996" cy="587007"/>
            <a:chOff x="11423869" y="6046224"/>
            <a:chExt cx="720996" cy="587007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1852882" y="6046224"/>
              <a:ext cx="291983" cy="587007"/>
              <a:chOff x="11852882" y="6046224"/>
              <a:chExt cx="291983" cy="587007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10800000">
                <a:off x="11852882" y="6046224"/>
                <a:ext cx="291983" cy="587007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1638375" y="6046224"/>
              <a:ext cx="291983" cy="587007"/>
              <a:chOff x="11638375" y="6046224"/>
              <a:chExt cx="291983" cy="587007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-10800000">
                <a:off x="11638375" y="6046224"/>
                <a:ext cx="291983" cy="587007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1423869" y="6046224"/>
              <a:ext cx="291983" cy="587007"/>
              <a:chOff x="11423869" y="6046224"/>
              <a:chExt cx="291983" cy="587007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-10800000">
                <a:off x="11423869" y="6046224"/>
                <a:ext cx="291983" cy="587007"/>
              </a:xfrm>
              <a:prstGeom prst="rect">
                <a:avLst/>
              </a:prstGeom>
            </p:spPr>
          </p:pic>
        </p:grpSp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515931" y="5907985"/>
            <a:ext cx="4442345" cy="90473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0002" y="3571507"/>
            <a:ext cx="3962486" cy="1138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2383" y="4516696"/>
            <a:ext cx="2216926" cy="8425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52912" y="464254"/>
            <a:ext cx="2193012" cy="41898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89280" y="335760"/>
            <a:ext cx="685064" cy="6984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40595" y="2621760"/>
            <a:ext cx="7025405" cy="10380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70273" y="1973140"/>
            <a:ext cx="6530321" cy="543274"/>
            <a:chOff x="9870273" y="1973140"/>
            <a:chExt cx="6530321" cy="54327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29167" y="1915999"/>
              <a:ext cx="3867489" cy="705042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870273" y="2189308"/>
              <a:ext cx="160149" cy="160149"/>
              <a:chOff x="9870273" y="2189308"/>
              <a:chExt cx="160149" cy="16014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870273" y="2189308"/>
                <a:ext cx="160149" cy="160149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40595" y="5044551"/>
            <a:ext cx="5271948" cy="10171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870273" y="4395940"/>
            <a:ext cx="6530321" cy="543274"/>
            <a:chOff x="9870273" y="4395940"/>
            <a:chExt cx="6530321" cy="54327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29167" y="4338799"/>
              <a:ext cx="4691565" cy="705042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9870273" y="4612105"/>
              <a:ext cx="160149" cy="160149"/>
              <a:chOff x="9870273" y="4612105"/>
              <a:chExt cx="160149" cy="16014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870273" y="4612105"/>
                <a:ext cx="160149" cy="160149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40595" y="7353055"/>
            <a:ext cx="6842453" cy="100760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870273" y="6704445"/>
            <a:ext cx="6530321" cy="543274"/>
            <a:chOff x="9870273" y="6704445"/>
            <a:chExt cx="6530321" cy="54327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29167" y="6647303"/>
              <a:ext cx="3265870" cy="687794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9870273" y="6920606"/>
              <a:ext cx="160149" cy="160149"/>
              <a:chOff x="9870273" y="6920606"/>
              <a:chExt cx="160149" cy="16014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870273" y="6920606"/>
                <a:ext cx="160149" cy="160149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695238" y="1474567"/>
            <a:ext cx="11748196" cy="8811147"/>
            <a:chOff x="1695238" y="1474567"/>
            <a:chExt cx="11748196" cy="881114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95238" y="1474567"/>
              <a:ext cx="11748196" cy="88111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0002" y="3571507"/>
            <a:ext cx="3200667" cy="112927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2383" y="4512649"/>
            <a:ext cx="2216926" cy="8527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07899" y="464254"/>
            <a:ext cx="2538097" cy="41898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89280" y="335760"/>
            <a:ext cx="685064" cy="6984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40595" y="2612237"/>
            <a:ext cx="7054053" cy="10476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70273" y="1963616"/>
            <a:ext cx="6530321" cy="543274"/>
            <a:chOff x="9870273" y="1963616"/>
            <a:chExt cx="6530321" cy="54327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29167" y="1906475"/>
              <a:ext cx="2865156" cy="705042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870273" y="2179785"/>
              <a:ext cx="160149" cy="160149"/>
              <a:chOff x="9870273" y="2179785"/>
              <a:chExt cx="160149" cy="16014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870273" y="2179785"/>
                <a:ext cx="160149" cy="160149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40595" y="5035027"/>
            <a:ext cx="6868034" cy="10476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870273" y="4386416"/>
            <a:ext cx="6530321" cy="543274"/>
            <a:chOff x="9870273" y="4386416"/>
            <a:chExt cx="6530321" cy="54327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29167" y="4329275"/>
              <a:ext cx="3886537" cy="705042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9870273" y="4602581"/>
              <a:ext cx="160149" cy="160149"/>
              <a:chOff x="9870273" y="4602581"/>
              <a:chExt cx="160149" cy="16014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870273" y="4602581"/>
                <a:ext cx="160149" cy="160149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40595" y="7343532"/>
            <a:ext cx="6931014" cy="111571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870273" y="6694921"/>
            <a:ext cx="6530321" cy="543274"/>
            <a:chOff x="9870273" y="6694921"/>
            <a:chExt cx="6530321" cy="54327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29167" y="6637780"/>
              <a:ext cx="5429661" cy="705042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9870273" y="6911083"/>
              <a:ext cx="160149" cy="160149"/>
              <a:chOff x="9870273" y="6911083"/>
              <a:chExt cx="160149" cy="16014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870273" y="6911083"/>
                <a:ext cx="160149" cy="160149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695238" y="1459329"/>
            <a:ext cx="11768514" cy="8826385"/>
            <a:chOff x="1695238" y="1459329"/>
            <a:chExt cx="11768514" cy="882638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95238" y="1459329"/>
              <a:ext cx="11768514" cy="88263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0002" y="3571507"/>
            <a:ext cx="3549095" cy="112927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2383" y="4527478"/>
            <a:ext cx="2226803" cy="7356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50307" y="462824"/>
            <a:ext cx="2495640" cy="41898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89280" y="335760"/>
            <a:ext cx="685064" cy="6984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40603" y="2621760"/>
            <a:ext cx="6961195" cy="10076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70280" y="1973140"/>
            <a:ext cx="6530321" cy="543274"/>
            <a:chOff x="9870280" y="1973140"/>
            <a:chExt cx="6530321" cy="54327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29175" y="1915999"/>
              <a:ext cx="3047718" cy="765432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870280" y="2189308"/>
              <a:ext cx="160149" cy="160149"/>
              <a:chOff x="9870280" y="2189308"/>
              <a:chExt cx="160149" cy="16014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870280" y="2189308"/>
                <a:ext cx="160149" cy="160149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40603" y="5044551"/>
            <a:ext cx="6747148" cy="10171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870280" y="4395940"/>
            <a:ext cx="6530321" cy="543274"/>
            <a:chOff x="9870280" y="4395940"/>
            <a:chExt cx="6530321" cy="54327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29175" y="4338799"/>
              <a:ext cx="2865156" cy="705042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9870280" y="4612105"/>
              <a:ext cx="160149" cy="160149"/>
              <a:chOff x="9870280" y="4612105"/>
              <a:chExt cx="160149" cy="16014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870280" y="4612105"/>
                <a:ext cx="160149" cy="160149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40603" y="7353055"/>
            <a:ext cx="6737491" cy="101712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870280" y="6704445"/>
            <a:ext cx="6530321" cy="543274"/>
            <a:chOff x="9870280" y="6704445"/>
            <a:chExt cx="6530321" cy="54327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29175" y="6647303"/>
              <a:ext cx="5000375" cy="695518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9870280" y="6920606"/>
              <a:ext cx="160149" cy="160149"/>
              <a:chOff x="9870280" y="6920606"/>
              <a:chExt cx="160149" cy="16014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870280" y="6920606"/>
                <a:ext cx="160149" cy="160149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695238" y="1457501"/>
            <a:ext cx="11770950" cy="8828213"/>
            <a:chOff x="1695238" y="1457501"/>
            <a:chExt cx="11770950" cy="882821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95238" y="1457501"/>
              <a:ext cx="11770950" cy="8828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0002" y="3571507"/>
            <a:ext cx="3000848" cy="112927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2383" y="4512649"/>
            <a:ext cx="2216926" cy="8527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50307" y="462824"/>
            <a:ext cx="2495640" cy="41898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89280" y="335760"/>
            <a:ext cx="685064" cy="6984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40603" y="2618811"/>
            <a:ext cx="6821024" cy="10171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70280" y="1970190"/>
            <a:ext cx="6530321" cy="543274"/>
            <a:chOff x="9870280" y="1970190"/>
            <a:chExt cx="6530321" cy="54327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29175" y="1913049"/>
              <a:ext cx="2916042" cy="697318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870280" y="2186359"/>
              <a:ext cx="160149" cy="160149"/>
              <a:chOff x="9870280" y="2186359"/>
              <a:chExt cx="160149" cy="16014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870280" y="2186359"/>
                <a:ext cx="160149" cy="160149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40603" y="5041601"/>
            <a:ext cx="6737691" cy="15011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870280" y="4392990"/>
            <a:ext cx="6530321" cy="543274"/>
            <a:chOff x="9870280" y="4392990"/>
            <a:chExt cx="6530321" cy="54327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29175" y="4335849"/>
              <a:ext cx="2041270" cy="705042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9870280" y="4609155"/>
              <a:ext cx="160149" cy="160149"/>
              <a:chOff x="9870280" y="4609155"/>
              <a:chExt cx="160149" cy="16014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870280" y="4609155"/>
                <a:ext cx="160149" cy="16014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95238" y="1446293"/>
            <a:ext cx="11785896" cy="8839422"/>
            <a:chOff x="1695238" y="1446293"/>
            <a:chExt cx="11785896" cy="883942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95238" y="1446293"/>
              <a:ext cx="11785896" cy="88394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0002" y="3571507"/>
            <a:ext cx="2818095" cy="1138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2383" y="4527478"/>
            <a:ext cx="2226803" cy="7356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50307" y="462824"/>
            <a:ext cx="2495640" cy="41898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89280" y="335760"/>
            <a:ext cx="685064" cy="6984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40603" y="2618811"/>
            <a:ext cx="6840072" cy="10076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70280" y="1970190"/>
            <a:ext cx="6530321" cy="543274"/>
            <a:chOff x="9870280" y="1970190"/>
            <a:chExt cx="6530321" cy="54327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29175" y="1913049"/>
              <a:ext cx="3612775" cy="705042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870280" y="2186359"/>
              <a:ext cx="160149" cy="160149"/>
              <a:chOff x="9870280" y="2186359"/>
              <a:chExt cx="160149" cy="16014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870280" y="2186359"/>
                <a:ext cx="160149" cy="160149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40603" y="5041601"/>
            <a:ext cx="6747214" cy="10380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870280" y="4392990"/>
            <a:ext cx="6530321" cy="543274"/>
            <a:chOff x="9870280" y="4392990"/>
            <a:chExt cx="6530321" cy="54327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29175" y="4335849"/>
              <a:ext cx="2041270" cy="705042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9870280" y="4609155"/>
              <a:ext cx="160149" cy="160149"/>
              <a:chOff x="9870280" y="4609155"/>
              <a:chExt cx="160149" cy="16014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870280" y="4609155"/>
                <a:ext cx="160149" cy="16014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95238" y="1466293"/>
            <a:ext cx="11759229" cy="8819422"/>
            <a:chOff x="1695238" y="1466293"/>
            <a:chExt cx="11759229" cy="881942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95238" y="1466293"/>
              <a:ext cx="11759229" cy="88194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5238" y="1448762"/>
            <a:ext cx="11782603" cy="8836952"/>
            <a:chOff x="1695238" y="1448762"/>
            <a:chExt cx="11782603" cy="8836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5238" y="1448762"/>
              <a:ext cx="11782603" cy="8836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0002" y="3571507"/>
            <a:ext cx="3402667" cy="11361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2383" y="4527478"/>
            <a:ext cx="2226803" cy="7356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858842" y="464254"/>
            <a:ext cx="2387107" cy="41898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189280" y="335760"/>
            <a:ext cx="685064" cy="69849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77633" y="2595001"/>
            <a:ext cx="6840072" cy="10476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07311" y="1946381"/>
            <a:ext cx="6530321" cy="543274"/>
            <a:chOff x="9807311" y="1946381"/>
            <a:chExt cx="6530321" cy="54327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66205" y="1889240"/>
              <a:ext cx="4691565" cy="687794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9807311" y="2162549"/>
              <a:ext cx="160149" cy="160149"/>
              <a:chOff x="9807311" y="2162549"/>
              <a:chExt cx="160149" cy="16014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807311" y="2162549"/>
                <a:ext cx="160149" cy="160149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177633" y="5017792"/>
            <a:ext cx="6737624" cy="10476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807311" y="4369181"/>
            <a:ext cx="6530321" cy="543274"/>
            <a:chOff x="9807311" y="4369181"/>
            <a:chExt cx="6530321" cy="54327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66205" y="4312040"/>
              <a:ext cx="1694442" cy="678270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9807311" y="4585346"/>
              <a:ext cx="160149" cy="160149"/>
              <a:chOff x="9807311" y="4585346"/>
              <a:chExt cx="160149" cy="16014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807311" y="4585346"/>
                <a:ext cx="160149" cy="16014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AA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86747" y="-1286436"/>
            <a:ext cx="4461240" cy="4417966"/>
            <a:chOff x="5686747" y="-1286436"/>
            <a:chExt cx="4461240" cy="44179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6747" y="-1286436"/>
              <a:ext cx="4461240" cy="44179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01071" y="6888297"/>
            <a:ext cx="4182908" cy="4182908"/>
            <a:chOff x="-901071" y="6888297"/>
            <a:chExt cx="4182908" cy="4182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901071" y="6888297"/>
              <a:ext cx="4182908" cy="41829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72602" y="5957321"/>
            <a:ext cx="3452527" cy="3419037"/>
            <a:chOff x="1972602" y="5957321"/>
            <a:chExt cx="3452527" cy="34190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2602" y="5957321"/>
              <a:ext cx="3452527" cy="34190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69052" y="2416536"/>
            <a:ext cx="3674229" cy="329810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54289" y="5005527"/>
            <a:ext cx="8151531" cy="144422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19049" y="6574030"/>
            <a:ext cx="7849794" cy="67476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5238" y="1455593"/>
            <a:ext cx="11773495" cy="8830121"/>
            <a:chOff x="1695238" y="1455593"/>
            <a:chExt cx="11773495" cy="88301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5238" y="1455593"/>
              <a:ext cx="11773495" cy="883012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0002" y="3571507"/>
            <a:ext cx="3231619" cy="18574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2383" y="5227078"/>
            <a:ext cx="2216926" cy="8527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50307" y="462824"/>
            <a:ext cx="2495640" cy="41898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189280" y="335760"/>
            <a:ext cx="685064" cy="69849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40603" y="2545576"/>
            <a:ext cx="6894834" cy="10266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70280" y="1896955"/>
            <a:ext cx="6530321" cy="543274"/>
            <a:chOff x="9870280" y="1896955"/>
            <a:chExt cx="6530321" cy="54327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29175" y="1839814"/>
              <a:ext cx="2388175" cy="67827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9870280" y="2113124"/>
              <a:ext cx="160149" cy="160149"/>
              <a:chOff x="9870280" y="2113124"/>
              <a:chExt cx="160149" cy="16014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870280" y="2113124"/>
                <a:ext cx="160149" cy="160149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240603" y="4968366"/>
            <a:ext cx="6747014" cy="101712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870280" y="4319755"/>
            <a:ext cx="6530321" cy="543274"/>
            <a:chOff x="9870280" y="4319755"/>
            <a:chExt cx="6530321" cy="54327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29175" y="4262614"/>
              <a:ext cx="2846108" cy="687794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9870280" y="4535920"/>
              <a:ext cx="160149" cy="160149"/>
              <a:chOff x="9870280" y="4535920"/>
              <a:chExt cx="160149" cy="16014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870280" y="4535920"/>
                <a:ext cx="160149" cy="160149"/>
              </a:xfrm>
              <a:prstGeom prst="rect">
                <a:avLst/>
              </a:prstGeom>
            </p:spPr>
          </p:pic>
        </p:grpSp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240603" y="7263309"/>
            <a:ext cx="6942081" cy="151876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870280" y="6628260"/>
            <a:ext cx="6530321" cy="543274"/>
            <a:chOff x="9870280" y="6628260"/>
            <a:chExt cx="6530321" cy="54327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229175" y="6571119"/>
              <a:ext cx="3631823" cy="687794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9870280" y="6844422"/>
              <a:ext cx="160149" cy="160149"/>
              <a:chOff x="9870280" y="6844422"/>
              <a:chExt cx="160149" cy="16014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870280" y="6844422"/>
                <a:ext cx="160149" cy="16014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AA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669052" y="2416536"/>
            <a:ext cx="3692695" cy="327624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54289" y="5005527"/>
            <a:ext cx="8170579" cy="147650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92668" y="6574030"/>
            <a:ext cx="6166623" cy="6816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66667" y="-1273641"/>
            <a:ext cx="4883301" cy="4835933"/>
            <a:chOff x="1466667" y="-1273641"/>
            <a:chExt cx="4883301" cy="48359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6667" y="-1273641"/>
              <a:ext cx="4883301" cy="48359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75296" y="7034297"/>
            <a:ext cx="3902974" cy="3971928"/>
            <a:chOff x="-1875296" y="7034297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-1875296" y="7034297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32166" y="7617758"/>
            <a:ext cx="3708387" cy="3672416"/>
            <a:chOff x="15132166" y="7617758"/>
            <a:chExt cx="3708387" cy="36724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32166" y="7617758"/>
              <a:ext cx="3708387" cy="36724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AA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68058" y="2416536"/>
            <a:ext cx="3192162" cy="327624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0479" y="5005527"/>
            <a:ext cx="2182321" cy="14466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02230" y="-877556"/>
            <a:ext cx="3902974" cy="3971928"/>
            <a:chOff x="15502230" y="-877556"/>
            <a:chExt cx="3902974" cy="397192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15502230" y="-877556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AA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68073" y="7985984"/>
            <a:ext cx="2147094" cy="191978"/>
            <a:chOff x="17068073" y="7985984"/>
            <a:chExt cx="2147094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68073" y="7985984"/>
              <a:ext cx="2147094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9165" y="2132538"/>
            <a:ext cx="6123451" cy="191978"/>
            <a:chOff x="-159165" y="2132538"/>
            <a:chExt cx="6123451" cy="191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59165" y="2132538"/>
              <a:ext cx="6123451" cy="19197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5154" y="1816061"/>
            <a:ext cx="9073021" cy="79413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201487" y="-793619"/>
            <a:ext cx="5013680" cy="4965048"/>
            <a:chOff x="14201487" y="-793619"/>
            <a:chExt cx="5013680" cy="49650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01487" y="-793619"/>
              <a:ext cx="5013680" cy="49650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4762" y="6159972"/>
            <a:ext cx="3591960" cy="3557118"/>
            <a:chOff x="1504762" y="6159972"/>
            <a:chExt cx="3591960" cy="35571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4762" y="615997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490827" y="7194398"/>
            <a:ext cx="4258895" cy="4258895"/>
            <a:chOff x="-1490827" y="7194398"/>
            <a:chExt cx="4258895" cy="42588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700000">
              <a:off x="-1490827" y="7194398"/>
              <a:ext cx="4258895" cy="425889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5517" y="1508288"/>
            <a:ext cx="4984877" cy="67465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49947" y="8364547"/>
            <a:ext cx="3074405" cy="168289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309756" y="7839804"/>
            <a:ext cx="3510967" cy="52685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236022" y="-4439241"/>
            <a:ext cx="4258895" cy="4258895"/>
            <a:chOff x="14236022" y="-4439241"/>
            <a:chExt cx="4258895" cy="42588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2700000">
              <a:off x="14236022" y="-4439241"/>
              <a:ext cx="4258895" cy="42588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74286" y="8703483"/>
            <a:ext cx="4776266" cy="4776266"/>
            <a:chOff x="11274286" y="8703483"/>
            <a:chExt cx="4776266" cy="47762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11274286" y="8703483"/>
              <a:ext cx="4776266" cy="47762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5833" y="-1194152"/>
            <a:ext cx="3462154" cy="3428571"/>
            <a:chOff x="-515833" y="-1194152"/>
            <a:chExt cx="3462154" cy="34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15833" y="-1194152"/>
              <a:ext cx="3462154" cy="34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50307" y="462824"/>
            <a:ext cx="2490040" cy="41898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69" y="333009"/>
            <a:ext cx="810112" cy="70844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74286" y="8703483"/>
            <a:ext cx="4776266" cy="4776266"/>
            <a:chOff x="11274286" y="8703483"/>
            <a:chExt cx="4776266" cy="47762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11274286" y="8703483"/>
              <a:ext cx="4776266" cy="47762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5833" y="-1194152"/>
            <a:ext cx="3462154" cy="3428571"/>
            <a:chOff x="-515833" y="-1194152"/>
            <a:chExt cx="3462154" cy="34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15833" y="-1194152"/>
              <a:ext cx="3462154" cy="34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50307" y="462824"/>
            <a:ext cx="2490040" cy="41898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69" y="333009"/>
            <a:ext cx="810112" cy="70844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26418" y="4602081"/>
            <a:ext cx="9293362" cy="113997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62855" y="5660440"/>
            <a:ext cx="13355298" cy="8528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74286" y="8703483"/>
            <a:ext cx="4776266" cy="4776266"/>
            <a:chOff x="11274286" y="8703483"/>
            <a:chExt cx="4776266" cy="47762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11274286" y="8703483"/>
              <a:ext cx="4776266" cy="47762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5833" y="-1194152"/>
            <a:ext cx="3462154" cy="3428571"/>
            <a:chOff x="-515833" y="-1194152"/>
            <a:chExt cx="3462154" cy="34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15833" y="-1194152"/>
              <a:ext cx="3462154" cy="34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50307" y="462824"/>
            <a:ext cx="2490040" cy="41898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69" y="333009"/>
            <a:ext cx="810112" cy="70844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26421" y="4602079"/>
            <a:ext cx="8196714" cy="113997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74286" y="8703483"/>
            <a:ext cx="4776266" cy="4776266"/>
            <a:chOff x="11274286" y="8703483"/>
            <a:chExt cx="4776266" cy="47762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11274286" y="8703483"/>
              <a:ext cx="4776266" cy="47762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5833" y="-1194152"/>
            <a:ext cx="3462154" cy="3428571"/>
            <a:chOff x="-515833" y="-1194152"/>
            <a:chExt cx="3462154" cy="34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15833" y="-1194152"/>
              <a:ext cx="3462154" cy="34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50307" y="462824"/>
            <a:ext cx="2490040" cy="41898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69" y="333009"/>
            <a:ext cx="810112" cy="70844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26421" y="4602079"/>
            <a:ext cx="9139857" cy="11399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26310" y="2931496"/>
            <a:ext cx="3833093" cy="4422723"/>
            <a:chOff x="7226310" y="2931496"/>
            <a:chExt cx="3833093" cy="442272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582222" y="3344994"/>
              <a:ext cx="884164" cy="884164"/>
              <a:chOff x="8582222" y="3344994"/>
              <a:chExt cx="884164" cy="88416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582222" y="3344994"/>
                <a:ext cx="884164" cy="88416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710292" y="3070599"/>
              <a:ext cx="716477" cy="716477"/>
              <a:chOff x="9710292" y="3070599"/>
              <a:chExt cx="716477" cy="71647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710292" y="3070599"/>
                <a:ext cx="716477" cy="71647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647810" y="3756588"/>
              <a:ext cx="411593" cy="411593"/>
              <a:chOff x="10647810" y="3756588"/>
              <a:chExt cx="411593" cy="41159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647810" y="3756588"/>
                <a:ext cx="411593" cy="41159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178250" y="2941023"/>
              <a:ext cx="403971" cy="403971"/>
              <a:chOff x="8178250" y="2941023"/>
              <a:chExt cx="403971" cy="40397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178250" y="2941023"/>
                <a:ext cx="403971" cy="40397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7831829" y="3509253"/>
              <a:ext cx="495053" cy="495053"/>
              <a:chOff x="7831829" y="3509253"/>
              <a:chExt cx="495053" cy="49505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831829" y="3509253"/>
                <a:ext cx="495053" cy="49505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226310" y="3787076"/>
              <a:ext cx="348972" cy="348972"/>
              <a:chOff x="7226310" y="3787076"/>
              <a:chExt cx="348972" cy="348972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226310" y="3787076"/>
                <a:ext cx="348972" cy="34897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327282" y="2931496"/>
              <a:ext cx="278207" cy="278207"/>
              <a:chOff x="9327282" y="2931496"/>
              <a:chExt cx="278207" cy="278207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327282" y="2931496"/>
                <a:ext cx="278207" cy="27820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002942" y="6313802"/>
              <a:ext cx="746966" cy="746966"/>
              <a:chOff x="8002942" y="6313802"/>
              <a:chExt cx="746966" cy="74696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002942" y="6313802"/>
                <a:ext cx="746966" cy="746966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376825" y="6687285"/>
              <a:ext cx="666934" cy="666934"/>
              <a:chOff x="9376825" y="6687285"/>
              <a:chExt cx="666934" cy="66693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376825" y="6687285"/>
                <a:ext cx="666934" cy="66693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7385552" y="6180415"/>
              <a:ext cx="327750" cy="327750"/>
              <a:chOff x="7385552" y="6180415"/>
              <a:chExt cx="327750" cy="327750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385552" y="6180415"/>
                <a:ext cx="327750" cy="32775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0068531" y="6226148"/>
              <a:ext cx="506870" cy="506870"/>
              <a:chOff x="10068531" y="6226148"/>
              <a:chExt cx="506870" cy="506870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068531" y="6226148"/>
                <a:ext cx="506870" cy="50687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8923311" y="6313802"/>
              <a:ext cx="403971" cy="403971"/>
              <a:chOff x="8923311" y="6313802"/>
              <a:chExt cx="403971" cy="403971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923311" y="6313802"/>
                <a:ext cx="403971" cy="40397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0647810" y="6313802"/>
              <a:ext cx="278207" cy="278207"/>
              <a:chOff x="10647810" y="6313802"/>
              <a:chExt cx="278207" cy="278207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647810" y="6313802"/>
                <a:ext cx="278207" cy="27820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780952" y="397051"/>
            <a:ext cx="2926761" cy="566553"/>
            <a:chOff x="14780952" y="397051"/>
            <a:chExt cx="2926761" cy="5665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50307" y="462824"/>
              <a:ext cx="2490040" cy="41898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64137" y="335760"/>
              <a:ext cx="810131" cy="6984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862683" y="1846848"/>
            <a:ext cx="3464994" cy="3188741"/>
            <a:chOff x="15862683" y="1846848"/>
            <a:chExt cx="3464994" cy="31887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2683" y="1846848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46721" y="-535508"/>
            <a:ext cx="2827193" cy="2601790"/>
            <a:chOff x="12046721" y="-535508"/>
            <a:chExt cx="2827193" cy="26017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6721" y="-535508"/>
              <a:ext cx="2827193" cy="260179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95236" y="4603183"/>
            <a:ext cx="13515724" cy="113963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74286" y="8703483"/>
            <a:ext cx="4776266" cy="4776266"/>
            <a:chOff x="11274286" y="8703483"/>
            <a:chExt cx="4776266" cy="47762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11274286" y="8703483"/>
              <a:ext cx="4776266" cy="47762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5833" y="-1194152"/>
            <a:ext cx="3462154" cy="3428571"/>
            <a:chOff x="-515833" y="-1194152"/>
            <a:chExt cx="3462154" cy="34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15833" y="-1194152"/>
              <a:ext cx="3462154" cy="34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50307" y="462824"/>
            <a:ext cx="2490040" cy="41898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69" y="333009"/>
            <a:ext cx="810112" cy="70844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00002" y="1439688"/>
            <a:ext cx="4038714" cy="112473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2382" y="2370630"/>
            <a:ext cx="8437794" cy="75276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00539" y="4066727"/>
            <a:ext cx="14684636" cy="462857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2022-12-09T02:58:54Z</dcterms:created>
  <dcterms:modified xsi:type="dcterms:W3CDTF">2022-12-09T02:58:54Z</dcterms:modified>
</cp:coreProperties>
</file>